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2" r:id="rId5"/>
    <p:sldId id="258" r:id="rId6"/>
    <p:sldId id="263" r:id="rId7"/>
    <p:sldId id="260" r:id="rId8"/>
    <p:sldId id="264" r:id="rId9"/>
    <p:sldId id="265" r:id="rId10"/>
    <p:sldId id="266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A06933D2-5982-4C1C-92BA-84240D0364D0}"/>
    <pc:docChg chg="custSel addSld delSld modSld">
      <pc:chgData name="Damian Kurpiewski" userId="a6c40eeacb61fb23" providerId="LiveId" clId="{A06933D2-5982-4C1C-92BA-84240D0364D0}" dt="2021-10-06T15:58:36.478" v="143" actId="20577"/>
      <pc:docMkLst>
        <pc:docMk/>
      </pc:docMkLst>
      <pc:sldChg chg="modSp new mod">
        <pc:chgData name="Damian Kurpiewski" userId="a6c40eeacb61fb23" providerId="LiveId" clId="{A06933D2-5982-4C1C-92BA-84240D0364D0}" dt="2021-10-06T15:51:29.436" v="6" actId="20577"/>
        <pc:sldMkLst>
          <pc:docMk/>
          <pc:sldMk cId="2488183483" sldId="262"/>
        </pc:sldMkLst>
        <pc:spChg chg="mod">
          <ac:chgData name="Damian Kurpiewski" userId="a6c40eeacb61fb23" providerId="LiveId" clId="{A06933D2-5982-4C1C-92BA-84240D0364D0}" dt="2021-10-06T15:51:29.436" v="6" actId="20577"/>
          <ac:spMkLst>
            <pc:docMk/>
            <pc:sldMk cId="2488183483" sldId="262"/>
            <ac:spMk id="2" creationId="{5890D71F-94F6-44D2-9316-AC6C1FA4BFEF}"/>
          </ac:spMkLst>
        </pc:spChg>
      </pc:sldChg>
      <pc:sldChg chg="new del">
        <pc:chgData name="Damian Kurpiewski" userId="a6c40eeacb61fb23" providerId="LiveId" clId="{A06933D2-5982-4C1C-92BA-84240D0364D0}" dt="2021-10-06T15:51:24.127" v="1" actId="47"/>
        <pc:sldMkLst>
          <pc:docMk/>
          <pc:sldMk cId="3495884843" sldId="262"/>
        </pc:sldMkLst>
      </pc:sldChg>
      <pc:sldChg chg="addSp delSp modSp new mod setBg">
        <pc:chgData name="Damian Kurpiewski" userId="a6c40eeacb61fb23" providerId="LiveId" clId="{A06933D2-5982-4C1C-92BA-84240D0364D0}" dt="2021-10-06T15:54:40.494" v="63" actId="26606"/>
        <pc:sldMkLst>
          <pc:docMk/>
          <pc:sldMk cId="2959056322" sldId="263"/>
        </pc:sldMkLst>
        <pc:spChg chg="mod">
          <ac:chgData name="Damian Kurpiewski" userId="a6c40eeacb61fb23" providerId="LiveId" clId="{A06933D2-5982-4C1C-92BA-84240D0364D0}" dt="2021-10-06T15:54:40.494" v="63" actId="26606"/>
          <ac:spMkLst>
            <pc:docMk/>
            <pc:sldMk cId="2959056322" sldId="263"/>
            <ac:spMk id="2" creationId="{9E347373-4521-4784-901A-8594DB0236F6}"/>
          </ac:spMkLst>
        </pc:spChg>
        <pc:spChg chg="del mod">
          <ac:chgData name="Damian Kurpiewski" userId="a6c40eeacb61fb23" providerId="LiveId" clId="{A06933D2-5982-4C1C-92BA-84240D0364D0}" dt="2021-10-06T15:54:40.494" v="63" actId="26606"/>
          <ac:spMkLst>
            <pc:docMk/>
            <pc:sldMk cId="2959056322" sldId="263"/>
            <ac:spMk id="3" creationId="{F5DA6B64-2307-4E62-BE27-F51E92157C60}"/>
          </ac:spMkLst>
        </pc:spChg>
        <pc:spChg chg="add">
          <ac:chgData name="Damian Kurpiewski" userId="a6c40eeacb61fb23" providerId="LiveId" clId="{A06933D2-5982-4C1C-92BA-84240D0364D0}" dt="2021-10-06T15:54:40.494" v="63" actId="26606"/>
          <ac:spMkLst>
            <pc:docMk/>
            <pc:sldMk cId="2959056322" sldId="263"/>
            <ac:spMk id="9" creationId="{B819A166-7571-4003-A6B8-B62034C3ED30}"/>
          </ac:spMkLst>
        </pc:spChg>
        <pc:graphicFrameChg chg="add">
          <ac:chgData name="Damian Kurpiewski" userId="a6c40eeacb61fb23" providerId="LiveId" clId="{A06933D2-5982-4C1C-92BA-84240D0364D0}" dt="2021-10-06T15:54:40.494" v="63" actId="26606"/>
          <ac:graphicFrameMkLst>
            <pc:docMk/>
            <pc:sldMk cId="2959056322" sldId="263"/>
            <ac:graphicFrameMk id="5" creationId="{FF7CE06C-35E1-42E8-BC2D-0DF68B226113}"/>
          </ac:graphicFrameMkLst>
        </pc:graphicFrameChg>
      </pc:sldChg>
      <pc:sldChg chg="modSp new mod">
        <pc:chgData name="Damian Kurpiewski" userId="a6c40eeacb61fb23" providerId="LiveId" clId="{A06933D2-5982-4C1C-92BA-84240D0364D0}" dt="2021-10-06T15:54:53.921" v="68" actId="20577"/>
        <pc:sldMkLst>
          <pc:docMk/>
          <pc:sldMk cId="676010546" sldId="264"/>
        </pc:sldMkLst>
        <pc:spChg chg="mod">
          <ac:chgData name="Damian Kurpiewski" userId="a6c40eeacb61fb23" providerId="LiveId" clId="{A06933D2-5982-4C1C-92BA-84240D0364D0}" dt="2021-10-06T15:54:53.921" v="68" actId="20577"/>
          <ac:spMkLst>
            <pc:docMk/>
            <pc:sldMk cId="676010546" sldId="264"/>
            <ac:spMk id="2" creationId="{2BEC38B4-40D9-4C06-9B96-3DB24A0FFCC5}"/>
          </ac:spMkLst>
        </pc:spChg>
      </pc:sldChg>
      <pc:sldChg chg="modSp new mod">
        <pc:chgData name="Damian Kurpiewski" userId="a6c40eeacb61fb23" providerId="LiveId" clId="{A06933D2-5982-4C1C-92BA-84240D0364D0}" dt="2021-10-06T15:55:06.265" v="75" actId="20577"/>
        <pc:sldMkLst>
          <pc:docMk/>
          <pc:sldMk cId="1042185901" sldId="265"/>
        </pc:sldMkLst>
        <pc:spChg chg="mod">
          <ac:chgData name="Damian Kurpiewski" userId="a6c40eeacb61fb23" providerId="LiveId" clId="{A06933D2-5982-4C1C-92BA-84240D0364D0}" dt="2021-10-06T15:55:06.265" v="75" actId="20577"/>
          <ac:spMkLst>
            <pc:docMk/>
            <pc:sldMk cId="1042185901" sldId="265"/>
            <ac:spMk id="2" creationId="{7E01FB19-1CFC-45B9-9449-2DEB16DC98C0}"/>
          </ac:spMkLst>
        </pc:spChg>
      </pc:sldChg>
      <pc:sldChg chg="modSp new mod">
        <pc:chgData name="Damian Kurpiewski" userId="a6c40eeacb61fb23" providerId="LiveId" clId="{A06933D2-5982-4C1C-92BA-84240D0364D0}" dt="2021-10-06T15:55:22.217" v="92" actId="20577"/>
        <pc:sldMkLst>
          <pc:docMk/>
          <pc:sldMk cId="4266067396" sldId="266"/>
        </pc:sldMkLst>
        <pc:spChg chg="mod">
          <ac:chgData name="Damian Kurpiewski" userId="a6c40eeacb61fb23" providerId="LiveId" clId="{A06933D2-5982-4C1C-92BA-84240D0364D0}" dt="2021-10-06T15:55:22.217" v="92" actId="20577"/>
          <ac:spMkLst>
            <pc:docMk/>
            <pc:sldMk cId="4266067396" sldId="266"/>
            <ac:spMk id="2" creationId="{68EF9F88-FCB1-431F-A900-E044CE6C14C3}"/>
          </ac:spMkLst>
        </pc:spChg>
      </pc:sldChg>
      <pc:sldChg chg="modSp new mod">
        <pc:chgData name="Damian Kurpiewski" userId="a6c40eeacb61fb23" providerId="LiveId" clId="{A06933D2-5982-4C1C-92BA-84240D0364D0}" dt="2021-10-06T15:55:30.968" v="97" actId="20577"/>
        <pc:sldMkLst>
          <pc:docMk/>
          <pc:sldMk cId="232978967" sldId="267"/>
        </pc:sldMkLst>
        <pc:spChg chg="mod">
          <ac:chgData name="Damian Kurpiewski" userId="a6c40eeacb61fb23" providerId="LiveId" clId="{A06933D2-5982-4C1C-92BA-84240D0364D0}" dt="2021-10-06T15:55:30.968" v="97" actId="20577"/>
          <ac:spMkLst>
            <pc:docMk/>
            <pc:sldMk cId="232978967" sldId="267"/>
            <ac:spMk id="2" creationId="{908822A3-0B59-43D7-BB61-2A2EA467A3C0}"/>
          </ac:spMkLst>
        </pc:spChg>
      </pc:sldChg>
      <pc:sldChg chg="modSp new mod">
        <pc:chgData name="Damian Kurpiewski" userId="a6c40eeacb61fb23" providerId="LiveId" clId="{A06933D2-5982-4C1C-92BA-84240D0364D0}" dt="2021-10-06T15:55:37.601" v="104" actId="20577"/>
        <pc:sldMkLst>
          <pc:docMk/>
          <pc:sldMk cId="3863617250" sldId="268"/>
        </pc:sldMkLst>
        <pc:spChg chg="mod">
          <ac:chgData name="Damian Kurpiewski" userId="a6c40eeacb61fb23" providerId="LiveId" clId="{A06933D2-5982-4C1C-92BA-84240D0364D0}" dt="2021-10-06T15:55:37.601" v="104" actId="20577"/>
          <ac:spMkLst>
            <pc:docMk/>
            <pc:sldMk cId="3863617250" sldId="268"/>
            <ac:spMk id="2" creationId="{A94D518D-4988-4FC6-9F60-2D95F974DA42}"/>
          </ac:spMkLst>
        </pc:spChg>
      </pc:sldChg>
      <pc:sldChg chg="modSp new mod">
        <pc:chgData name="Damian Kurpiewski" userId="a6c40eeacb61fb23" providerId="LiveId" clId="{A06933D2-5982-4C1C-92BA-84240D0364D0}" dt="2021-10-06T15:58:36.478" v="143" actId="20577"/>
        <pc:sldMkLst>
          <pc:docMk/>
          <pc:sldMk cId="648328338" sldId="269"/>
        </pc:sldMkLst>
        <pc:spChg chg="mod">
          <ac:chgData name="Damian Kurpiewski" userId="a6c40eeacb61fb23" providerId="LiveId" clId="{A06933D2-5982-4C1C-92BA-84240D0364D0}" dt="2021-10-06T15:55:53.759" v="123" actId="20577"/>
          <ac:spMkLst>
            <pc:docMk/>
            <pc:sldMk cId="648328338" sldId="269"/>
            <ac:spMk id="2" creationId="{B6F367A7-F877-4F73-96DD-3FB6662D499E}"/>
          </ac:spMkLst>
        </pc:spChg>
        <pc:spChg chg="mod">
          <ac:chgData name="Damian Kurpiewski" userId="a6c40eeacb61fb23" providerId="LiveId" clId="{A06933D2-5982-4C1C-92BA-84240D0364D0}" dt="2021-10-06T15:58:36.478" v="143" actId="20577"/>
          <ac:spMkLst>
            <pc:docMk/>
            <pc:sldMk cId="648328338" sldId="269"/>
            <ac:spMk id="3" creationId="{6A583C38-5A6E-47A0-8FFF-78B315DB13C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818E44-07C8-4C06-A59D-327C6D1092A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DB9650-2CE2-4A63-B5BF-53E7A48C042D}">
      <dgm:prSet/>
      <dgm:spPr/>
      <dgm:t>
        <a:bodyPr/>
        <a:lstStyle/>
        <a:p>
          <a:r>
            <a:rPr lang="pl-PL"/>
            <a:t>Menadżer haseł</a:t>
          </a:r>
          <a:endParaRPr lang="en-US"/>
        </a:p>
      </dgm:t>
    </dgm:pt>
    <dgm:pt modelId="{13D364BF-677A-46DE-AD7A-671B69FFA589}" type="parTrans" cxnId="{CE2E2313-830B-4D15-9A5B-F408C4F77641}">
      <dgm:prSet/>
      <dgm:spPr/>
      <dgm:t>
        <a:bodyPr/>
        <a:lstStyle/>
        <a:p>
          <a:endParaRPr lang="en-US"/>
        </a:p>
      </dgm:t>
    </dgm:pt>
    <dgm:pt modelId="{D16F587D-02DD-4CC7-9224-0E18D16049B0}" type="sibTrans" cxnId="{CE2E2313-830B-4D15-9A5B-F408C4F77641}">
      <dgm:prSet/>
      <dgm:spPr/>
      <dgm:t>
        <a:bodyPr/>
        <a:lstStyle/>
        <a:p>
          <a:endParaRPr lang="en-US"/>
        </a:p>
      </dgm:t>
    </dgm:pt>
    <dgm:pt modelId="{F6096DCE-B83D-40A5-BCD5-1CB8E2B18763}">
      <dgm:prSet/>
      <dgm:spPr/>
      <dgm:t>
        <a:bodyPr/>
        <a:lstStyle/>
        <a:p>
          <a:r>
            <a:rPr lang="pl-PL"/>
            <a:t>Autoryzacja dwuskładnikowa</a:t>
          </a:r>
          <a:endParaRPr lang="en-US"/>
        </a:p>
      </dgm:t>
    </dgm:pt>
    <dgm:pt modelId="{33603808-86EE-4544-B88E-0EF2F7792529}" type="parTrans" cxnId="{6443ADED-4E9C-4270-A9D3-A5DAECCF635E}">
      <dgm:prSet/>
      <dgm:spPr/>
      <dgm:t>
        <a:bodyPr/>
        <a:lstStyle/>
        <a:p>
          <a:endParaRPr lang="en-US"/>
        </a:p>
      </dgm:t>
    </dgm:pt>
    <dgm:pt modelId="{F6D5F186-672C-45CE-9FF3-BA2202A3F633}" type="sibTrans" cxnId="{6443ADED-4E9C-4270-A9D3-A5DAECCF635E}">
      <dgm:prSet/>
      <dgm:spPr/>
      <dgm:t>
        <a:bodyPr/>
        <a:lstStyle/>
        <a:p>
          <a:endParaRPr lang="en-US"/>
        </a:p>
      </dgm:t>
    </dgm:pt>
    <dgm:pt modelId="{AE942B68-C423-4553-AA3B-92B02470F774}">
      <dgm:prSet/>
      <dgm:spPr/>
      <dgm:t>
        <a:bodyPr/>
        <a:lstStyle/>
        <a:p>
          <a:r>
            <a:rPr lang="pl-PL"/>
            <a:t>VPN</a:t>
          </a:r>
          <a:endParaRPr lang="en-US"/>
        </a:p>
      </dgm:t>
    </dgm:pt>
    <dgm:pt modelId="{9F0FA182-F143-4908-A2E7-BD03E06BAEAD}" type="parTrans" cxnId="{F577FCB6-1620-4C85-AD55-4082F4809F29}">
      <dgm:prSet/>
      <dgm:spPr/>
      <dgm:t>
        <a:bodyPr/>
        <a:lstStyle/>
        <a:p>
          <a:endParaRPr lang="en-US"/>
        </a:p>
      </dgm:t>
    </dgm:pt>
    <dgm:pt modelId="{0D554158-AF11-4DCD-A43E-A06DC0061617}" type="sibTrans" cxnId="{F577FCB6-1620-4C85-AD55-4082F4809F29}">
      <dgm:prSet/>
      <dgm:spPr/>
      <dgm:t>
        <a:bodyPr/>
        <a:lstStyle/>
        <a:p>
          <a:endParaRPr lang="en-US"/>
        </a:p>
      </dgm:t>
    </dgm:pt>
    <dgm:pt modelId="{433616F8-163F-4548-BB26-899DA521F6F4}" type="pres">
      <dgm:prSet presAssocID="{80818E44-07C8-4C06-A59D-327C6D1092AC}" presName="root" presStyleCnt="0">
        <dgm:presLayoutVars>
          <dgm:dir/>
          <dgm:resizeHandles val="exact"/>
        </dgm:presLayoutVars>
      </dgm:prSet>
      <dgm:spPr/>
    </dgm:pt>
    <dgm:pt modelId="{4616A3BA-8894-4CB1-A4DD-15A274E6E124}" type="pres">
      <dgm:prSet presAssocID="{B9DB9650-2CE2-4A63-B5BF-53E7A48C042D}" presName="compNode" presStyleCnt="0"/>
      <dgm:spPr/>
    </dgm:pt>
    <dgm:pt modelId="{B51B6E2C-B3DE-4DA4-9316-DEF384875833}" type="pres">
      <dgm:prSet presAssocID="{B9DB9650-2CE2-4A63-B5BF-53E7A48C042D}" presName="bgRect" presStyleLbl="bgShp" presStyleIdx="0" presStyleCnt="3"/>
      <dgm:spPr/>
    </dgm:pt>
    <dgm:pt modelId="{FFDD8EF8-7E12-4ED6-A3F4-02FE826804B1}" type="pres">
      <dgm:prSet presAssocID="{B9DB9650-2CE2-4A63-B5BF-53E7A48C042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mek"/>
        </a:ext>
      </dgm:extLst>
    </dgm:pt>
    <dgm:pt modelId="{57540420-0F63-4DD0-93FE-79B4DB81F2BD}" type="pres">
      <dgm:prSet presAssocID="{B9DB9650-2CE2-4A63-B5BF-53E7A48C042D}" presName="spaceRect" presStyleCnt="0"/>
      <dgm:spPr/>
    </dgm:pt>
    <dgm:pt modelId="{758459EF-D08D-410D-9A4F-36A2D95FB41F}" type="pres">
      <dgm:prSet presAssocID="{B9DB9650-2CE2-4A63-B5BF-53E7A48C042D}" presName="parTx" presStyleLbl="revTx" presStyleIdx="0" presStyleCnt="3">
        <dgm:presLayoutVars>
          <dgm:chMax val="0"/>
          <dgm:chPref val="0"/>
        </dgm:presLayoutVars>
      </dgm:prSet>
      <dgm:spPr/>
    </dgm:pt>
    <dgm:pt modelId="{25650B50-33BD-49F5-B4B9-D28FE2D92953}" type="pres">
      <dgm:prSet presAssocID="{D16F587D-02DD-4CC7-9224-0E18D16049B0}" presName="sibTrans" presStyleCnt="0"/>
      <dgm:spPr/>
    </dgm:pt>
    <dgm:pt modelId="{90EBA6ED-58C3-4B6C-8009-6A3E32F21331}" type="pres">
      <dgm:prSet presAssocID="{F6096DCE-B83D-40A5-BCD5-1CB8E2B18763}" presName="compNode" presStyleCnt="0"/>
      <dgm:spPr/>
    </dgm:pt>
    <dgm:pt modelId="{ADEDC8F9-2C48-4CB0-90DE-672F2EE27B58}" type="pres">
      <dgm:prSet presAssocID="{F6096DCE-B83D-40A5-BCD5-1CB8E2B18763}" presName="bgRect" presStyleLbl="bgShp" presStyleIdx="1" presStyleCnt="3"/>
      <dgm:spPr/>
    </dgm:pt>
    <dgm:pt modelId="{4D098DDA-75E9-4B49-9A49-6BDD3DF5C607}" type="pres">
      <dgm:prSet presAssocID="{F6096DCE-B83D-40A5-BCD5-1CB8E2B187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awisz"/>
        </a:ext>
      </dgm:extLst>
    </dgm:pt>
    <dgm:pt modelId="{E8B7A0DC-A01B-4AC6-993F-94BD969778BA}" type="pres">
      <dgm:prSet presAssocID="{F6096DCE-B83D-40A5-BCD5-1CB8E2B18763}" presName="spaceRect" presStyleCnt="0"/>
      <dgm:spPr/>
    </dgm:pt>
    <dgm:pt modelId="{2F2D5DAC-BBF0-4F5F-B0BD-463DC4C3BC02}" type="pres">
      <dgm:prSet presAssocID="{F6096DCE-B83D-40A5-BCD5-1CB8E2B18763}" presName="parTx" presStyleLbl="revTx" presStyleIdx="1" presStyleCnt="3">
        <dgm:presLayoutVars>
          <dgm:chMax val="0"/>
          <dgm:chPref val="0"/>
        </dgm:presLayoutVars>
      </dgm:prSet>
      <dgm:spPr/>
    </dgm:pt>
    <dgm:pt modelId="{D785D851-5676-4788-A4E5-08FE1D40BBF1}" type="pres">
      <dgm:prSet presAssocID="{F6D5F186-672C-45CE-9FF3-BA2202A3F633}" presName="sibTrans" presStyleCnt="0"/>
      <dgm:spPr/>
    </dgm:pt>
    <dgm:pt modelId="{2F5A7B70-BBE5-4B57-940B-062B5A31620B}" type="pres">
      <dgm:prSet presAssocID="{AE942B68-C423-4553-AA3B-92B02470F774}" presName="compNode" presStyleCnt="0"/>
      <dgm:spPr/>
    </dgm:pt>
    <dgm:pt modelId="{98B31ACC-7A76-43CA-89F4-0DF63F8ECFC9}" type="pres">
      <dgm:prSet presAssocID="{AE942B68-C423-4553-AA3B-92B02470F774}" presName="bgRect" presStyleLbl="bgShp" presStyleIdx="2" presStyleCnt="3"/>
      <dgm:spPr/>
    </dgm:pt>
    <dgm:pt modelId="{E0564569-2CBF-43E8-87C9-B247DD65B879}" type="pres">
      <dgm:prSet presAssocID="{AE942B68-C423-4553-AA3B-92B02470F7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uter"/>
        </a:ext>
      </dgm:extLst>
    </dgm:pt>
    <dgm:pt modelId="{8414AAD7-51AD-4A8C-980E-E5B065712314}" type="pres">
      <dgm:prSet presAssocID="{AE942B68-C423-4553-AA3B-92B02470F774}" presName="spaceRect" presStyleCnt="0"/>
      <dgm:spPr/>
    </dgm:pt>
    <dgm:pt modelId="{1EC3BDEB-BAA6-478A-80FE-19AC4016F050}" type="pres">
      <dgm:prSet presAssocID="{AE942B68-C423-4553-AA3B-92B02470F77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2E2313-830B-4D15-9A5B-F408C4F77641}" srcId="{80818E44-07C8-4C06-A59D-327C6D1092AC}" destId="{B9DB9650-2CE2-4A63-B5BF-53E7A48C042D}" srcOrd="0" destOrd="0" parTransId="{13D364BF-677A-46DE-AD7A-671B69FFA589}" sibTransId="{D16F587D-02DD-4CC7-9224-0E18D16049B0}"/>
    <dgm:cxn modelId="{54A6BF1C-7FC2-4C40-81EC-D33DBF8ACBD6}" type="presOf" srcId="{B9DB9650-2CE2-4A63-B5BF-53E7A48C042D}" destId="{758459EF-D08D-410D-9A4F-36A2D95FB41F}" srcOrd="0" destOrd="0" presId="urn:microsoft.com/office/officeart/2018/2/layout/IconVerticalSolidList"/>
    <dgm:cxn modelId="{A821B1AA-6090-4A1C-B4DD-15F817D5EE2C}" type="presOf" srcId="{80818E44-07C8-4C06-A59D-327C6D1092AC}" destId="{433616F8-163F-4548-BB26-899DA521F6F4}" srcOrd="0" destOrd="0" presId="urn:microsoft.com/office/officeart/2018/2/layout/IconVerticalSolidList"/>
    <dgm:cxn modelId="{77F6ABAB-B4A9-4E1C-835A-9B02073CD97C}" type="presOf" srcId="{AE942B68-C423-4553-AA3B-92B02470F774}" destId="{1EC3BDEB-BAA6-478A-80FE-19AC4016F050}" srcOrd="0" destOrd="0" presId="urn:microsoft.com/office/officeart/2018/2/layout/IconVerticalSolidList"/>
    <dgm:cxn modelId="{F577FCB6-1620-4C85-AD55-4082F4809F29}" srcId="{80818E44-07C8-4C06-A59D-327C6D1092AC}" destId="{AE942B68-C423-4553-AA3B-92B02470F774}" srcOrd="2" destOrd="0" parTransId="{9F0FA182-F143-4908-A2E7-BD03E06BAEAD}" sibTransId="{0D554158-AF11-4DCD-A43E-A06DC0061617}"/>
    <dgm:cxn modelId="{6237D5EC-AB20-4965-BD5F-2AA1809DF005}" type="presOf" srcId="{F6096DCE-B83D-40A5-BCD5-1CB8E2B18763}" destId="{2F2D5DAC-BBF0-4F5F-B0BD-463DC4C3BC02}" srcOrd="0" destOrd="0" presId="urn:microsoft.com/office/officeart/2018/2/layout/IconVerticalSolidList"/>
    <dgm:cxn modelId="{6443ADED-4E9C-4270-A9D3-A5DAECCF635E}" srcId="{80818E44-07C8-4C06-A59D-327C6D1092AC}" destId="{F6096DCE-B83D-40A5-BCD5-1CB8E2B18763}" srcOrd="1" destOrd="0" parTransId="{33603808-86EE-4544-B88E-0EF2F7792529}" sibTransId="{F6D5F186-672C-45CE-9FF3-BA2202A3F633}"/>
    <dgm:cxn modelId="{12458B0A-E2BF-415C-9307-750BA6416B23}" type="presParOf" srcId="{433616F8-163F-4548-BB26-899DA521F6F4}" destId="{4616A3BA-8894-4CB1-A4DD-15A274E6E124}" srcOrd="0" destOrd="0" presId="urn:microsoft.com/office/officeart/2018/2/layout/IconVerticalSolidList"/>
    <dgm:cxn modelId="{ADB06E9F-3312-486F-A0E5-1F59AA72DEAA}" type="presParOf" srcId="{4616A3BA-8894-4CB1-A4DD-15A274E6E124}" destId="{B51B6E2C-B3DE-4DA4-9316-DEF384875833}" srcOrd="0" destOrd="0" presId="urn:microsoft.com/office/officeart/2018/2/layout/IconVerticalSolidList"/>
    <dgm:cxn modelId="{0ACE4586-806F-4297-9E53-F55A1F01267F}" type="presParOf" srcId="{4616A3BA-8894-4CB1-A4DD-15A274E6E124}" destId="{FFDD8EF8-7E12-4ED6-A3F4-02FE826804B1}" srcOrd="1" destOrd="0" presId="urn:microsoft.com/office/officeart/2018/2/layout/IconVerticalSolidList"/>
    <dgm:cxn modelId="{37BC9869-C549-41F9-889B-2C6AE02587FB}" type="presParOf" srcId="{4616A3BA-8894-4CB1-A4DD-15A274E6E124}" destId="{57540420-0F63-4DD0-93FE-79B4DB81F2BD}" srcOrd="2" destOrd="0" presId="urn:microsoft.com/office/officeart/2018/2/layout/IconVerticalSolidList"/>
    <dgm:cxn modelId="{C80BC61C-0F2C-4FFC-96D9-A8E0375F408B}" type="presParOf" srcId="{4616A3BA-8894-4CB1-A4DD-15A274E6E124}" destId="{758459EF-D08D-410D-9A4F-36A2D95FB41F}" srcOrd="3" destOrd="0" presId="urn:microsoft.com/office/officeart/2018/2/layout/IconVerticalSolidList"/>
    <dgm:cxn modelId="{0E914581-5A27-427A-8B28-61CEA0DDFCE0}" type="presParOf" srcId="{433616F8-163F-4548-BB26-899DA521F6F4}" destId="{25650B50-33BD-49F5-B4B9-D28FE2D92953}" srcOrd="1" destOrd="0" presId="urn:microsoft.com/office/officeart/2018/2/layout/IconVerticalSolidList"/>
    <dgm:cxn modelId="{AC2608ED-0550-4939-B7F2-7DA60180A6BE}" type="presParOf" srcId="{433616F8-163F-4548-BB26-899DA521F6F4}" destId="{90EBA6ED-58C3-4B6C-8009-6A3E32F21331}" srcOrd="2" destOrd="0" presId="urn:microsoft.com/office/officeart/2018/2/layout/IconVerticalSolidList"/>
    <dgm:cxn modelId="{9DCACA97-7748-4D73-994D-3E1714F000AE}" type="presParOf" srcId="{90EBA6ED-58C3-4B6C-8009-6A3E32F21331}" destId="{ADEDC8F9-2C48-4CB0-90DE-672F2EE27B58}" srcOrd="0" destOrd="0" presId="urn:microsoft.com/office/officeart/2018/2/layout/IconVerticalSolidList"/>
    <dgm:cxn modelId="{528E5FAF-8275-4A2D-B562-18246EC64721}" type="presParOf" srcId="{90EBA6ED-58C3-4B6C-8009-6A3E32F21331}" destId="{4D098DDA-75E9-4B49-9A49-6BDD3DF5C607}" srcOrd="1" destOrd="0" presId="urn:microsoft.com/office/officeart/2018/2/layout/IconVerticalSolidList"/>
    <dgm:cxn modelId="{9B2107C9-4996-467D-A89C-8D3040A213B1}" type="presParOf" srcId="{90EBA6ED-58C3-4B6C-8009-6A3E32F21331}" destId="{E8B7A0DC-A01B-4AC6-993F-94BD969778BA}" srcOrd="2" destOrd="0" presId="urn:microsoft.com/office/officeart/2018/2/layout/IconVerticalSolidList"/>
    <dgm:cxn modelId="{8065110E-7427-47AD-B305-1292324966FB}" type="presParOf" srcId="{90EBA6ED-58C3-4B6C-8009-6A3E32F21331}" destId="{2F2D5DAC-BBF0-4F5F-B0BD-463DC4C3BC02}" srcOrd="3" destOrd="0" presId="urn:microsoft.com/office/officeart/2018/2/layout/IconVerticalSolidList"/>
    <dgm:cxn modelId="{1838343E-C0EB-4E47-9663-1E3F2CB8A1CB}" type="presParOf" srcId="{433616F8-163F-4548-BB26-899DA521F6F4}" destId="{D785D851-5676-4788-A4E5-08FE1D40BBF1}" srcOrd="3" destOrd="0" presId="urn:microsoft.com/office/officeart/2018/2/layout/IconVerticalSolidList"/>
    <dgm:cxn modelId="{A7A1DB6B-DBC4-4411-9409-50B2A5049FBD}" type="presParOf" srcId="{433616F8-163F-4548-BB26-899DA521F6F4}" destId="{2F5A7B70-BBE5-4B57-940B-062B5A31620B}" srcOrd="4" destOrd="0" presId="urn:microsoft.com/office/officeart/2018/2/layout/IconVerticalSolidList"/>
    <dgm:cxn modelId="{90A740E5-CE0A-4AAC-85C8-9BF3DCA6E962}" type="presParOf" srcId="{2F5A7B70-BBE5-4B57-940B-062B5A31620B}" destId="{98B31ACC-7A76-43CA-89F4-0DF63F8ECFC9}" srcOrd="0" destOrd="0" presId="urn:microsoft.com/office/officeart/2018/2/layout/IconVerticalSolidList"/>
    <dgm:cxn modelId="{13D196BC-8978-4BC7-9B92-06F5F8636F98}" type="presParOf" srcId="{2F5A7B70-BBE5-4B57-940B-062B5A31620B}" destId="{E0564569-2CBF-43E8-87C9-B247DD65B879}" srcOrd="1" destOrd="0" presId="urn:microsoft.com/office/officeart/2018/2/layout/IconVerticalSolidList"/>
    <dgm:cxn modelId="{65CF6373-58AC-4264-819B-283E8C287405}" type="presParOf" srcId="{2F5A7B70-BBE5-4B57-940B-062B5A31620B}" destId="{8414AAD7-51AD-4A8C-980E-E5B065712314}" srcOrd="2" destOrd="0" presId="urn:microsoft.com/office/officeart/2018/2/layout/IconVerticalSolidList"/>
    <dgm:cxn modelId="{DEC4CC85-59E4-4608-A011-AF2587B99176}" type="presParOf" srcId="{2F5A7B70-BBE5-4B57-940B-062B5A31620B}" destId="{1EC3BDEB-BAA6-478A-80FE-19AC4016F0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E2C60-FEC1-401F-A222-6812279835F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C6859B0-3E2E-46B4-B64E-A16E46A43AC7}">
      <dgm:prSet/>
      <dgm:spPr/>
      <dgm:t>
        <a:bodyPr/>
        <a:lstStyle/>
        <a:p>
          <a:r>
            <a:rPr lang="pl-PL"/>
            <a:t>Pamiętaj jedno hasło zamiast wielu</a:t>
          </a:r>
          <a:endParaRPr lang="en-US"/>
        </a:p>
      </dgm:t>
    </dgm:pt>
    <dgm:pt modelId="{A7469BEB-0FD1-4D40-B4E9-5D03900CF57D}" type="parTrans" cxnId="{D649CF7C-2316-4AE6-B2FA-4D1AE44EC0CB}">
      <dgm:prSet/>
      <dgm:spPr/>
      <dgm:t>
        <a:bodyPr/>
        <a:lstStyle/>
        <a:p>
          <a:endParaRPr lang="en-US"/>
        </a:p>
      </dgm:t>
    </dgm:pt>
    <dgm:pt modelId="{92B066A5-BA61-4F2B-8826-1B8555B2B6EC}" type="sibTrans" cxnId="{D649CF7C-2316-4AE6-B2FA-4D1AE44EC0CB}">
      <dgm:prSet/>
      <dgm:spPr/>
      <dgm:t>
        <a:bodyPr/>
        <a:lstStyle/>
        <a:p>
          <a:endParaRPr lang="en-US"/>
        </a:p>
      </dgm:t>
    </dgm:pt>
    <dgm:pt modelId="{8162258B-9A94-40EB-94C4-1DE5BCE83036}">
      <dgm:prSet/>
      <dgm:spPr/>
      <dgm:t>
        <a:bodyPr/>
        <a:lstStyle/>
        <a:p>
          <a:r>
            <a:rPr lang="pl-PL"/>
            <a:t>Używaj różnych haseł do różnych kont</a:t>
          </a:r>
          <a:endParaRPr lang="en-US"/>
        </a:p>
      </dgm:t>
    </dgm:pt>
    <dgm:pt modelId="{368A92B2-33C3-4D05-8867-6AA135D59297}" type="parTrans" cxnId="{95433013-8460-4829-8310-4E2F0D1A9E9D}">
      <dgm:prSet/>
      <dgm:spPr/>
      <dgm:t>
        <a:bodyPr/>
        <a:lstStyle/>
        <a:p>
          <a:endParaRPr lang="en-US"/>
        </a:p>
      </dgm:t>
    </dgm:pt>
    <dgm:pt modelId="{10948CA4-966E-4046-B5DB-BB2EFE26F79A}" type="sibTrans" cxnId="{95433013-8460-4829-8310-4E2F0D1A9E9D}">
      <dgm:prSet/>
      <dgm:spPr/>
      <dgm:t>
        <a:bodyPr/>
        <a:lstStyle/>
        <a:p>
          <a:endParaRPr lang="en-US"/>
        </a:p>
      </dgm:t>
    </dgm:pt>
    <dgm:pt modelId="{F2A97ACF-7309-4DAF-A577-F6AB79F4C488}">
      <dgm:prSet/>
      <dgm:spPr/>
      <dgm:t>
        <a:bodyPr/>
        <a:lstStyle/>
        <a:p>
          <a:r>
            <a:rPr lang="pl-PL"/>
            <a:t>Generuj bezpieczne hasła</a:t>
          </a:r>
          <a:endParaRPr lang="en-US"/>
        </a:p>
      </dgm:t>
    </dgm:pt>
    <dgm:pt modelId="{E9D0311C-0959-4E51-816A-667E95AA5DA7}" type="parTrans" cxnId="{4E32ADD9-6F2D-46BF-94D1-13A403F43060}">
      <dgm:prSet/>
      <dgm:spPr/>
      <dgm:t>
        <a:bodyPr/>
        <a:lstStyle/>
        <a:p>
          <a:endParaRPr lang="en-US"/>
        </a:p>
      </dgm:t>
    </dgm:pt>
    <dgm:pt modelId="{CED853AF-43B0-4E38-A68B-723FFFFAA213}" type="sibTrans" cxnId="{4E32ADD9-6F2D-46BF-94D1-13A403F43060}">
      <dgm:prSet/>
      <dgm:spPr/>
      <dgm:t>
        <a:bodyPr/>
        <a:lstStyle/>
        <a:p>
          <a:endParaRPr lang="en-US"/>
        </a:p>
      </dgm:t>
    </dgm:pt>
    <dgm:pt modelId="{6183DF61-9FF1-4A80-A6EC-B1C6BE152031}">
      <dgm:prSet/>
      <dgm:spPr/>
      <dgm:t>
        <a:bodyPr/>
        <a:lstStyle/>
        <a:p>
          <a:r>
            <a:rPr lang="pl-PL"/>
            <a:t>Szybko loguj się do swoich kont</a:t>
          </a:r>
          <a:endParaRPr lang="en-US"/>
        </a:p>
      </dgm:t>
    </dgm:pt>
    <dgm:pt modelId="{3C9C27A4-BA11-4C02-83D3-EC8666BD0AB0}" type="parTrans" cxnId="{765272A0-6C68-45B9-8B5D-AEE8AEFDAE2F}">
      <dgm:prSet/>
      <dgm:spPr/>
      <dgm:t>
        <a:bodyPr/>
        <a:lstStyle/>
        <a:p>
          <a:endParaRPr lang="en-US"/>
        </a:p>
      </dgm:t>
    </dgm:pt>
    <dgm:pt modelId="{47A4D657-0343-409C-BBAE-445454CA992F}" type="sibTrans" cxnId="{765272A0-6C68-45B9-8B5D-AEE8AEFDAE2F}">
      <dgm:prSet/>
      <dgm:spPr/>
      <dgm:t>
        <a:bodyPr/>
        <a:lstStyle/>
        <a:p>
          <a:endParaRPr lang="en-US"/>
        </a:p>
      </dgm:t>
    </dgm:pt>
    <dgm:pt modelId="{7F24FB9D-A20F-4B08-868A-7571E250DCE2}" type="pres">
      <dgm:prSet presAssocID="{D32E2C60-FEC1-401F-A222-6812279835FE}" presName="linear" presStyleCnt="0">
        <dgm:presLayoutVars>
          <dgm:animLvl val="lvl"/>
          <dgm:resizeHandles val="exact"/>
        </dgm:presLayoutVars>
      </dgm:prSet>
      <dgm:spPr/>
    </dgm:pt>
    <dgm:pt modelId="{2C23188B-8CAB-47A7-8CFF-E86608FBD17D}" type="pres">
      <dgm:prSet presAssocID="{9C6859B0-3E2E-46B4-B64E-A16E46A43A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D90F519-447C-4567-B81F-8F2E7CC5320C}" type="pres">
      <dgm:prSet presAssocID="{92B066A5-BA61-4F2B-8826-1B8555B2B6EC}" presName="spacer" presStyleCnt="0"/>
      <dgm:spPr/>
    </dgm:pt>
    <dgm:pt modelId="{8D71AE9F-E72A-4918-B3A5-F0C9F35EE484}" type="pres">
      <dgm:prSet presAssocID="{8162258B-9A94-40EB-94C4-1DE5BCE8303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2C67510-005B-45D2-995F-10A99D8F6B8F}" type="pres">
      <dgm:prSet presAssocID="{10948CA4-966E-4046-B5DB-BB2EFE26F79A}" presName="spacer" presStyleCnt="0"/>
      <dgm:spPr/>
    </dgm:pt>
    <dgm:pt modelId="{EBBCBDD8-017A-44E3-B268-B3B720C57380}" type="pres">
      <dgm:prSet presAssocID="{F2A97ACF-7309-4DAF-A577-F6AB79F4C4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A75979-93FE-46EE-87EA-700F52896FB8}" type="pres">
      <dgm:prSet presAssocID="{CED853AF-43B0-4E38-A68B-723FFFFAA213}" presName="spacer" presStyleCnt="0"/>
      <dgm:spPr/>
    </dgm:pt>
    <dgm:pt modelId="{016CB8EE-D3EA-40DC-B33E-50430709C9DC}" type="pres">
      <dgm:prSet presAssocID="{6183DF61-9FF1-4A80-A6EC-B1C6BE15203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433013-8460-4829-8310-4E2F0D1A9E9D}" srcId="{D32E2C60-FEC1-401F-A222-6812279835FE}" destId="{8162258B-9A94-40EB-94C4-1DE5BCE83036}" srcOrd="1" destOrd="0" parTransId="{368A92B2-33C3-4D05-8867-6AA135D59297}" sibTransId="{10948CA4-966E-4046-B5DB-BB2EFE26F79A}"/>
    <dgm:cxn modelId="{E472DE45-11E8-4109-8823-CAD72B453926}" type="presOf" srcId="{D32E2C60-FEC1-401F-A222-6812279835FE}" destId="{7F24FB9D-A20F-4B08-868A-7571E250DCE2}" srcOrd="0" destOrd="0" presId="urn:microsoft.com/office/officeart/2005/8/layout/vList2"/>
    <dgm:cxn modelId="{3EDBC955-05C2-4B19-BC0C-3073884F924F}" type="presOf" srcId="{6183DF61-9FF1-4A80-A6EC-B1C6BE152031}" destId="{016CB8EE-D3EA-40DC-B33E-50430709C9DC}" srcOrd="0" destOrd="0" presId="urn:microsoft.com/office/officeart/2005/8/layout/vList2"/>
    <dgm:cxn modelId="{D649CF7C-2316-4AE6-B2FA-4D1AE44EC0CB}" srcId="{D32E2C60-FEC1-401F-A222-6812279835FE}" destId="{9C6859B0-3E2E-46B4-B64E-A16E46A43AC7}" srcOrd="0" destOrd="0" parTransId="{A7469BEB-0FD1-4D40-B4E9-5D03900CF57D}" sibTransId="{92B066A5-BA61-4F2B-8826-1B8555B2B6EC}"/>
    <dgm:cxn modelId="{765272A0-6C68-45B9-8B5D-AEE8AEFDAE2F}" srcId="{D32E2C60-FEC1-401F-A222-6812279835FE}" destId="{6183DF61-9FF1-4A80-A6EC-B1C6BE152031}" srcOrd="3" destOrd="0" parTransId="{3C9C27A4-BA11-4C02-83D3-EC8666BD0AB0}" sibTransId="{47A4D657-0343-409C-BBAE-445454CA992F}"/>
    <dgm:cxn modelId="{C1560BD2-82C3-4A6E-BD55-47551060A987}" type="presOf" srcId="{8162258B-9A94-40EB-94C4-1DE5BCE83036}" destId="{8D71AE9F-E72A-4918-B3A5-F0C9F35EE484}" srcOrd="0" destOrd="0" presId="urn:microsoft.com/office/officeart/2005/8/layout/vList2"/>
    <dgm:cxn modelId="{4E32ADD9-6F2D-46BF-94D1-13A403F43060}" srcId="{D32E2C60-FEC1-401F-A222-6812279835FE}" destId="{F2A97ACF-7309-4DAF-A577-F6AB79F4C488}" srcOrd="2" destOrd="0" parTransId="{E9D0311C-0959-4E51-816A-667E95AA5DA7}" sibTransId="{CED853AF-43B0-4E38-A68B-723FFFFAA213}"/>
    <dgm:cxn modelId="{EB8D13EE-2C38-4D91-AA1D-D5D4D3A718DD}" type="presOf" srcId="{F2A97ACF-7309-4DAF-A577-F6AB79F4C488}" destId="{EBBCBDD8-017A-44E3-B268-B3B720C57380}" srcOrd="0" destOrd="0" presId="urn:microsoft.com/office/officeart/2005/8/layout/vList2"/>
    <dgm:cxn modelId="{0010A9FD-6E16-45E0-980D-035FB84215DB}" type="presOf" srcId="{9C6859B0-3E2E-46B4-B64E-A16E46A43AC7}" destId="{2C23188B-8CAB-47A7-8CFF-E86608FBD17D}" srcOrd="0" destOrd="0" presId="urn:microsoft.com/office/officeart/2005/8/layout/vList2"/>
    <dgm:cxn modelId="{222DA8EA-DE97-47AD-9CA3-DEF8D6467229}" type="presParOf" srcId="{7F24FB9D-A20F-4B08-868A-7571E250DCE2}" destId="{2C23188B-8CAB-47A7-8CFF-E86608FBD17D}" srcOrd="0" destOrd="0" presId="urn:microsoft.com/office/officeart/2005/8/layout/vList2"/>
    <dgm:cxn modelId="{B2C3D3F4-D887-4AF3-A439-4B451AA0B114}" type="presParOf" srcId="{7F24FB9D-A20F-4B08-868A-7571E250DCE2}" destId="{1D90F519-447C-4567-B81F-8F2E7CC5320C}" srcOrd="1" destOrd="0" presId="urn:microsoft.com/office/officeart/2005/8/layout/vList2"/>
    <dgm:cxn modelId="{565EE674-1FA4-48BB-A2FD-EA4F074A6496}" type="presParOf" srcId="{7F24FB9D-A20F-4B08-868A-7571E250DCE2}" destId="{8D71AE9F-E72A-4918-B3A5-F0C9F35EE484}" srcOrd="2" destOrd="0" presId="urn:microsoft.com/office/officeart/2005/8/layout/vList2"/>
    <dgm:cxn modelId="{D5C7B227-8A9B-4817-B5AE-C51F04990024}" type="presParOf" srcId="{7F24FB9D-A20F-4B08-868A-7571E250DCE2}" destId="{A2C67510-005B-45D2-995F-10A99D8F6B8F}" srcOrd="3" destOrd="0" presId="urn:microsoft.com/office/officeart/2005/8/layout/vList2"/>
    <dgm:cxn modelId="{4D0AC533-1D60-4292-8645-579A82BB466D}" type="presParOf" srcId="{7F24FB9D-A20F-4B08-868A-7571E250DCE2}" destId="{EBBCBDD8-017A-44E3-B268-B3B720C57380}" srcOrd="4" destOrd="0" presId="urn:microsoft.com/office/officeart/2005/8/layout/vList2"/>
    <dgm:cxn modelId="{ADDBF2C1-35E1-461F-A70B-D9E8890701A3}" type="presParOf" srcId="{7F24FB9D-A20F-4B08-868A-7571E250DCE2}" destId="{B2A75979-93FE-46EE-87EA-700F52896FB8}" srcOrd="5" destOrd="0" presId="urn:microsoft.com/office/officeart/2005/8/layout/vList2"/>
    <dgm:cxn modelId="{42DF21C5-9B34-4C3D-8A0C-3D0CD0E6A057}" type="presParOf" srcId="{7F24FB9D-A20F-4B08-868A-7571E250DCE2}" destId="{016CB8EE-D3EA-40DC-B33E-50430709C9D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21FC65-6FCA-4077-8837-F6677EECE1A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79C8A35-6897-48AE-9D2C-472DFAE5BF25}">
      <dgm:prSet/>
      <dgm:spPr/>
      <dgm:t>
        <a:bodyPr/>
        <a:lstStyle/>
        <a:p>
          <a:r>
            <a:rPr lang="pl-PL"/>
            <a:t>Dashlane</a:t>
          </a:r>
          <a:endParaRPr lang="en-US"/>
        </a:p>
      </dgm:t>
    </dgm:pt>
    <dgm:pt modelId="{F09C3AA4-6780-4AFE-A90D-BF066F7B6D6A}" type="parTrans" cxnId="{9F62E5E4-B0D8-4AC6-AC52-D26F42A0FD0C}">
      <dgm:prSet/>
      <dgm:spPr/>
      <dgm:t>
        <a:bodyPr/>
        <a:lstStyle/>
        <a:p>
          <a:endParaRPr lang="en-US"/>
        </a:p>
      </dgm:t>
    </dgm:pt>
    <dgm:pt modelId="{95D85857-8542-4619-B016-D64ACFDB745F}" type="sibTrans" cxnId="{9F62E5E4-B0D8-4AC6-AC52-D26F42A0FD0C}">
      <dgm:prSet/>
      <dgm:spPr/>
      <dgm:t>
        <a:bodyPr/>
        <a:lstStyle/>
        <a:p>
          <a:endParaRPr lang="en-US"/>
        </a:p>
      </dgm:t>
    </dgm:pt>
    <dgm:pt modelId="{1AF714FD-499F-4480-A8D2-09F1AA8602CC}">
      <dgm:prSet/>
      <dgm:spPr/>
      <dgm:t>
        <a:bodyPr/>
        <a:lstStyle/>
        <a:p>
          <a:r>
            <a:rPr lang="pl-PL"/>
            <a:t>LastPass</a:t>
          </a:r>
          <a:endParaRPr lang="en-US"/>
        </a:p>
      </dgm:t>
    </dgm:pt>
    <dgm:pt modelId="{F9F02C6F-CE71-43B9-9CFF-438A3C0FAA06}" type="parTrans" cxnId="{2839C938-1FFD-45AB-94E8-35D0AF9E38C3}">
      <dgm:prSet/>
      <dgm:spPr/>
      <dgm:t>
        <a:bodyPr/>
        <a:lstStyle/>
        <a:p>
          <a:endParaRPr lang="en-US"/>
        </a:p>
      </dgm:t>
    </dgm:pt>
    <dgm:pt modelId="{7D05ABDC-19D6-4343-818B-211A1F52A87F}" type="sibTrans" cxnId="{2839C938-1FFD-45AB-94E8-35D0AF9E38C3}">
      <dgm:prSet/>
      <dgm:spPr/>
      <dgm:t>
        <a:bodyPr/>
        <a:lstStyle/>
        <a:p>
          <a:endParaRPr lang="en-US"/>
        </a:p>
      </dgm:t>
    </dgm:pt>
    <dgm:pt modelId="{0346FFD8-B6EE-4E45-B630-D9F0320A9A67}">
      <dgm:prSet/>
      <dgm:spPr/>
      <dgm:t>
        <a:bodyPr/>
        <a:lstStyle/>
        <a:p>
          <a:r>
            <a:rPr lang="pl-PL"/>
            <a:t>KeePass</a:t>
          </a:r>
          <a:endParaRPr lang="en-US"/>
        </a:p>
      </dgm:t>
    </dgm:pt>
    <dgm:pt modelId="{B9108BE2-8C7E-4F20-BC31-C1533713D372}" type="parTrans" cxnId="{73FE8A8E-9B4F-4F83-962B-67B7CE2ED5CC}">
      <dgm:prSet/>
      <dgm:spPr/>
      <dgm:t>
        <a:bodyPr/>
        <a:lstStyle/>
        <a:p>
          <a:endParaRPr lang="en-US"/>
        </a:p>
      </dgm:t>
    </dgm:pt>
    <dgm:pt modelId="{AD75316A-43A6-4987-98FC-F295AA095AAA}" type="sibTrans" cxnId="{73FE8A8E-9B4F-4F83-962B-67B7CE2ED5CC}">
      <dgm:prSet/>
      <dgm:spPr/>
      <dgm:t>
        <a:bodyPr/>
        <a:lstStyle/>
        <a:p>
          <a:endParaRPr lang="en-US"/>
        </a:p>
      </dgm:t>
    </dgm:pt>
    <dgm:pt modelId="{D6E2DAB8-F12B-4229-8263-271C777D9904}">
      <dgm:prSet/>
      <dgm:spPr/>
      <dgm:t>
        <a:bodyPr/>
        <a:lstStyle/>
        <a:p>
          <a:r>
            <a:rPr lang="pl-PL"/>
            <a:t>Keeper</a:t>
          </a:r>
          <a:endParaRPr lang="en-US"/>
        </a:p>
      </dgm:t>
    </dgm:pt>
    <dgm:pt modelId="{E68DB0B6-EC9E-4D2A-82E3-6C94C93C3C37}" type="parTrans" cxnId="{4F43B0B2-A022-4EDB-83F0-2AAD2DEF4B5E}">
      <dgm:prSet/>
      <dgm:spPr/>
      <dgm:t>
        <a:bodyPr/>
        <a:lstStyle/>
        <a:p>
          <a:endParaRPr lang="en-US"/>
        </a:p>
      </dgm:t>
    </dgm:pt>
    <dgm:pt modelId="{121A1764-A2AC-4987-A86A-51AB535DC6D0}" type="sibTrans" cxnId="{4F43B0B2-A022-4EDB-83F0-2AAD2DEF4B5E}">
      <dgm:prSet/>
      <dgm:spPr/>
      <dgm:t>
        <a:bodyPr/>
        <a:lstStyle/>
        <a:p>
          <a:endParaRPr lang="en-US"/>
        </a:p>
      </dgm:t>
    </dgm:pt>
    <dgm:pt modelId="{1ACB6F2E-2867-4488-B1CA-71BF01D9C8EE}" type="pres">
      <dgm:prSet presAssocID="{1121FC65-6FCA-4077-8837-F6677EECE1AD}" presName="linear" presStyleCnt="0">
        <dgm:presLayoutVars>
          <dgm:animLvl val="lvl"/>
          <dgm:resizeHandles val="exact"/>
        </dgm:presLayoutVars>
      </dgm:prSet>
      <dgm:spPr/>
    </dgm:pt>
    <dgm:pt modelId="{AB8A463F-4139-4185-B1A4-6C1C2D622011}" type="pres">
      <dgm:prSet presAssocID="{A79C8A35-6897-48AE-9D2C-472DFAE5BF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DD7B821-E99F-4854-AA47-9A96346F05A1}" type="pres">
      <dgm:prSet presAssocID="{95D85857-8542-4619-B016-D64ACFDB745F}" presName="spacer" presStyleCnt="0"/>
      <dgm:spPr/>
    </dgm:pt>
    <dgm:pt modelId="{DCA8CB5E-AB64-49CC-A9CB-0DE94C147F00}" type="pres">
      <dgm:prSet presAssocID="{1AF714FD-499F-4480-A8D2-09F1AA8602C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7209CD-BCB0-4CFE-89E6-6F80515DBDD9}" type="pres">
      <dgm:prSet presAssocID="{7D05ABDC-19D6-4343-818B-211A1F52A87F}" presName="spacer" presStyleCnt="0"/>
      <dgm:spPr/>
    </dgm:pt>
    <dgm:pt modelId="{6FB58611-B4D6-4783-9D04-508A874CC161}" type="pres">
      <dgm:prSet presAssocID="{0346FFD8-B6EE-4E45-B630-D9F0320A9A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BB4D301-428E-471B-9B45-5379F10FBAFA}" type="pres">
      <dgm:prSet presAssocID="{AD75316A-43A6-4987-98FC-F295AA095AAA}" presName="spacer" presStyleCnt="0"/>
      <dgm:spPr/>
    </dgm:pt>
    <dgm:pt modelId="{C139B9F6-7A3A-4CC2-A664-4D73DFB6B0E6}" type="pres">
      <dgm:prSet presAssocID="{D6E2DAB8-F12B-4229-8263-271C777D990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A0EF04-A062-45EB-A13F-408C6D311BCA}" type="presOf" srcId="{0346FFD8-B6EE-4E45-B630-D9F0320A9A67}" destId="{6FB58611-B4D6-4783-9D04-508A874CC161}" srcOrd="0" destOrd="0" presId="urn:microsoft.com/office/officeart/2005/8/layout/vList2"/>
    <dgm:cxn modelId="{2839C938-1FFD-45AB-94E8-35D0AF9E38C3}" srcId="{1121FC65-6FCA-4077-8837-F6677EECE1AD}" destId="{1AF714FD-499F-4480-A8D2-09F1AA8602CC}" srcOrd="1" destOrd="0" parTransId="{F9F02C6F-CE71-43B9-9CFF-438A3C0FAA06}" sibTransId="{7D05ABDC-19D6-4343-818B-211A1F52A87F}"/>
    <dgm:cxn modelId="{42AE4067-3CD5-49A1-8E0C-15E643B7AF5D}" type="presOf" srcId="{1AF714FD-499F-4480-A8D2-09F1AA8602CC}" destId="{DCA8CB5E-AB64-49CC-A9CB-0DE94C147F00}" srcOrd="0" destOrd="0" presId="urn:microsoft.com/office/officeart/2005/8/layout/vList2"/>
    <dgm:cxn modelId="{6A2FA982-9CD0-4938-B72D-6A5D413102B8}" type="presOf" srcId="{1121FC65-6FCA-4077-8837-F6677EECE1AD}" destId="{1ACB6F2E-2867-4488-B1CA-71BF01D9C8EE}" srcOrd="0" destOrd="0" presId="urn:microsoft.com/office/officeart/2005/8/layout/vList2"/>
    <dgm:cxn modelId="{73FE8A8E-9B4F-4F83-962B-67B7CE2ED5CC}" srcId="{1121FC65-6FCA-4077-8837-F6677EECE1AD}" destId="{0346FFD8-B6EE-4E45-B630-D9F0320A9A67}" srcOrd="2" destOrd="0" parTransId="{B9108BE2-8C7E-4F20-BC31-C1533713D372}" sibTransId="{AD75316A-43A6-4987-98FC-F295AA095AAA}"/>
    <dgm:cxn modelId="{F310F9A8-ADF2-4971-B3E0-662220C60C8B}" type="presOf" srcId="{A79C8A35-6897-48AE-9D2C-472DFAE5BF25}" destId="{AB8A463F-4139-4185-B1A4-6C1C2D622011}" srcOrd="0" destOrd="0" presId="urn:microsoft.com/office/officeart/2005/8/layout/vList2"/>
    <dgm:cxn modelId="{4F43B0B2-A022-4EDB-83F0-2AAD2DEF4B5E}" srcId="{1121FC65-6FCA-4077-8837-F6677EECE1AD}" destId="{D6E2DAB8-F12B-4229-8263-271C777D9904}" srcOrd="3" destOrd="0" parTransId="{E68DB0B6-EC9E-4D2A-82E3-6C94C93C3C37}" sibTransId="{121A1764-A2AC-4987-A86A-51AB535DC6D0}"/>
    <dgm:cxn modelId="{7E6AF7D2-DC1B-496C-9063-3C5082DAAAD4}" type="presOf" srcId="{D6E2DAB8-F12B-4229-8263-271C777D9904}" destId="{C139B9F6-7A3A-4CC2-A664-4D73DFB6B0E6}" srcOrd="0" destOrd="0" presId="urn:microsoft.com/office/officeart/2005/8/layout/vList2"/>
    <dgm:cxn modelId="{9F62E5E4-B0D8-4AC6-AC52-D26F42A0FD0C}" srcId="{1121FC65-6FCA-4077-8837-F6677EECE1AD}" destId="{A79C8A35-6897-48AE-9D2C-472DFAE5BF25}" srcOrd="0" destOrd="0" parTransId="{F09C3AA4-6780-4AFE-A90D-BF066F7B6D6A}" sibTransId="{95D85857-8542-4619-B016-D64ACFDB745F}"/>
    <dgm:cxn modelId="{C06F17FD-179F-497C-A773-FE5E6E27F922}" type="presParOf" srcId="{1ACB6F2E-2867-4488-B1CA-71BF01D9C8EE}" destId="{AB8A463F-4139-4185-B1A4-6C1C2D622011}" srcOrd="0" destOrd="0" presId="urn:microsoft.com/office/officeart/2005/8/layout/vList2"/>
    <dgm:cxn modelId="{E7ED7078-7E3F-4007-8D30-76E86B0A2D48}" type="presParOf" srcId="{1ACB6F2E-2867-4488-B1CA-71BF01D9C8EE}" destId="{ADD7B821-E99F-4854-AA47-9A96346F05A1}" srcOrd="1" destOrd="0" presId="urn:microsoft.com/office/officeart/2005/8/layout/vList2"/>
    <dgm:cxn modelId="{7C10C252-E6E8-4653-AF9D-1CB7E29927E1}" type="presParOf" srcId="{1ACB6F2E-2867-4488-B1CA-71BF01D9C8EE}" destId="{DCA8CB5E-AB64-49CC-A9CB-0DE94C147F00}" srcOrd="2" destOrd="0" presId="urn:microsoft.com/office/officeart/2005/8/layout/vList2"/>
    <dgm:cxn modelId="{AA40AA99-18C0-4568-A2A7-392E466B5B29}" type="presParOf" srcId="{1ACB6F2E-2867-4488-B1CA-71BF01D9C8EE}" destId="{F17209CD-BCB0-4CFE-89E6-6F80515DBDD9}" srcOrd="3" destOrd="0" presId="urn:microsoft.com/office/officeart/2005/8/layout/vList2"/>
    <dgm:cxn modelId="{006367BE-E5A0-4D86-9D16-34212B6F50C3}" type="presParOf" srcId="{1ACB6F2E-2867-4488-B1CA-71BF01D9C8EE}" destId="{6FB58611-B4D6-4783-9D04-508A874CC161}" srcOrd="4" destOrd="0" presId="urn:microsoft.com/office/officeart/2005/8/layout/vList2"/>
    <dgm:cxn modelId="{7E8F8828-4CBA-4241-9DA8-D1F4782D769B}" type="presParOf" srcId="{1ACB6F2E-2867-4488-B1CA-71BF01D9C8EE}" destId="{DBB4D301-428E-471B-9B45-5379F10FBAFA}" srcOrd="5" destOrd="0" presId="urn:microsoft.com/office/officeart/2005/8/layout/vList2"/>
    <dgm:cxn modelId="{7DC04C55-20CD-43E2-9622-9E4F6E167D4C}" type="presParOf" srcId="{1ACB6F2E-2867-4488-B1CA-71BF01D9C8EE}" destId="{C139B9F6-7A3A-4CC2-A664-4D73DFB6B0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B6E2C-B3DE-4DA4-9316-DEF384875833}">
      <dsp:nvSpPr>
        <dsp:cNvPr id="0" name=""/>
        <dsp:cNvSpPr/>
      </dsp:nvSpPr>
      <dsp:spPr>
        <a:xfrm>
          <a:off x="0" y="680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D8EF8-7E12-4ED6-A3F4-02FE826804B1}">
      <dsp:nvSpPr>
        <dsp:cNvPr id="0" name=""/>
        <dsp:cNvSpPr/>
      </dsp:nvSpPr>
      <dsp:spPr>
        <a:xfrm>
          <a:off x="481473" y="358800"/>
          <a:ext cx="875405" cy="87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459EF-D08D-410D-9A4F-36A2D95FB41F}">
      <dsp:nvSpPr>
        <dsp:cNvPr id="0" name=""/>
        <dsp:cNvSpPr/>
      </dsp:nvSpPr>
      <dsp:spPr>
        <a:xfrm>
          <a:off x="1838352" y="680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Menadżer haseł</a:t>
          </a:r>
          <a:endParaRPr lang="en-US" sz="2500" kern="1200"/>
        </a:p>
      </dsp:txBody>
      <dsp:txXfrm>
        <a:off x="1838352" y="680"/>
        <a:ext cx="4430685" cy="1591647"/>
      </dsp:txXfrm>
    </dsp:sp>
    <dsp:sp modelId="{ADEDC8F9-2C48-4CB0-90DE-672F2EE27B58}">
      <dsp:nvSpPr>
        <dsp:cNvPr id="0" name=""/>
        <dsp:cNvSpPr/>
      </dsp:nvSpPr>
      <dsp:spPr>
        <a:xfrm>
          <a:off x="0" y="1990238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98DDA-75E9-4B49-9A49-6BDD3DF5C607}">
      <dsp:nvSpPr>
        <dsp:cNvPr id="0" name=""/>
        <dsp:cNvSpPr/>
      </dsp:nvSpPr>
      <dsp:spPr>
        <a:xfrm>
          <a:off x="481473" y="2348359"/>
          <a:ext cx="875405" cy="87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D5DAC-BBF0-4F5F-B0BD-463DC4C3BC02}">
      <dsp:nvSpPr>
        <dsp:cNvPr id="0" name=""/>
        <dsp:cNvSpPr/>
      </dsp:nvSpPr>
      <dsp:spPr>
        <a:xfrm>
          <a:off x="1838352" y="1990238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Autoryzacja dwuskładnikowa</a:t>
          </a:r>
          <a:endParaRPr lang="en-US" sz="2500" kern="1200"/>
        </a:p>
      </dsp:txBody>
      <dsp:txXfrm>
        <a:off x="1838352" y="1990238"/>
        <a:ext cx="4430685" cy="1591647"/>
      </dsp:txXfrm>
    </dsp:sp>
    <dsp:sp modelId="{98B31ACC-7A76-43CA-89F4-0DF63F8ECFC9}">
      <dsp:nvSpPr>
        <dsp:cNvPr id="0" name=""/>
        <dsp:cNvSpPr/>
      </dsp:nvSpPr>
      <dsp:spPr>
        <a:xfrm>
          <a:off x="0" y="3979797"/>
          <a:ext cx="6269038" cy="15916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64569-2CBF-43E8-87C9-B247DD65B879}">
      <dsp:nvSpPr>
        <dsp:cNvPr id="0" name=""/>
        <dsp:cNvSpPr/>
      </dsp:nvSpPr>
      <dsp:spPr>
        <a:xfrm>
          <a:off x="481473" y="4337918"/>
          <a:ext cx="875405" cy="8754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3BDEB-BAA6-478A-80FE-19AC4016F050}">
      <dsp:nvSpPr>
        <dsp:cNvPr id="0" name=""/>
        <dsp:cNvSpPr/>
      </dsp:nvSpPr>
      <dsp:spPr>
        <a:xfrm>
          <a:off x="1838352" y="3979797"/>
          <a:ext cx="4430685" cy="1591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49" tIns="168449" rIns="168449" bIns="16844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VPN</a:t>
          </a:r>
          <a:endParaRPr lang="en-US" sz="2500" kern="1200"/>
        </a:p>
      </dsp:txBody>
      <dsp:txXfrm>
        <a:off x="1838352" y="3979797"/>
        <a:ext cx="4430685" cy="1591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3188B-8CAB-47A7-8CFF-E86608FBD17D}">
      <dsp:nvSpPr>
        <dsp:cNvPr id="0" name=""/>
        <dsp:cNvSpPr/>
      </dsp:nvSpPr>
      <dsp:spPr>
        <a:xfrm>
          <a:off x="0" y="1005290"/>
          <a:ext cx="6489509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Pamiętaj jedno hasło zamiast wielu</a:t>
          </a:r>
          <a:endParaRPr lang="en-US" sz="3100" kern="1200"/>
        </a:p>
      </dsp:txBody>
      <dsp:txXfrm>
        <a:off x="36296" y="1041586"/>
        <a:ext cx="6416917" cy="670943"/>
      </dsp:txXfrm>
    </dsp:sp>
    <dsp:sp modelId="{8D71AE9F-E72A-4918-B3A5-F0C9F35EE484}">
      <dsp:nvSpPr>
        <dsp:cNvPr id="0" name=""/>
        <dsp:cNvSpPr/>
      </dsp:nvSpPr>
      <dsp:spPr>
        <a:xfrm>
          <a:off x="0" y="1838105"/>
          <a:ext cx="6489509" cy="74353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Używaj różnych haseł do różnych kont</a:t>
          </a:r>
          <a:endParaRPr lang="en-US" sz="3100" kern="1200"/>
        </a:p>
      </dsp:txBody>
      <dsp:txXfrm>
        <a:off x="36296" y="1874401"/>
        <a:ext cx="6416917" cy="670943"/>
      </dsp:txXfrm>
    </dsp:sp>
    <dsp:sp modelId="{EBBCBDD8-017A-44E3-B268-B3B720C57380}">
      <dsp:nvSpPr>
        <dsp:cNvPr id="0" name=""/>
        <dsp:cNvSpPr/>
      </dsp:nvSpPr>
      <dsp:spPr>
        <a:xfrm>
          <a:off x="0" y="2670920"/>
          <a:ext cx="6489509" cy="74353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Generuj bezpieczne hasła</a:t>
          </a:r>
          <a:endParaRPr lang="en-US" sz="3100" kern="1200"/>
        </a:p>
      </dsp:txBody>
      <dsp:txXfrm>
        <a:off x="36296" y="2707216"/>
        <a:ext cx="6416917" cy="670943"/>
      </dsp:txXfrm>
    </dsp:sp>
    <dsp:sp modelId="{016CB8EE-D3EA-40DC-B33E-50430709C9DC}">
      <dsp:nvSpPr>
        <dsp:cNvPr id="0" name=""/>
        <dsp:cNvSpPr/>
      </dsp:nvSpPr>
      <dsp:spPr>
        <a:xfrm>
          <a:off x="0" y="3503735"/>
          <a:ext cx="6489509" cy="74353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100" kern="1200"/>
            <a:t>Szybko loguj się do swoich kont</a:t>
          </a:r>
          <a:endParaRPr lang="en-US" sz="3100" kern="1200"/>
        </a:p>
      </dsp:txBody>
      <dsp:txXfrm>
        <a:off x="36296" y="3540031"/>
        <a:ext cx="6416917" cy="67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A463F-4139-4185-B1A4-6C1C2D622011}">
      <dsp:nvSpPr>
        <dsp:cNvPr id="0" name=""/>
        <dsp:cNvSpPr/>
      </dsp:nvSpPr>
      <dsp:spPr>
        <a:xfrm>
          <a:off x="0" y="33263"/>
          <a:ext cx="6263640" cy="12472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200" kern="1200"/>
            <a:t>Dashlane</a:t>
          </a:r>
          <a:endParaRPr lang="en-US" sz="5200" kern="1200"/>
        </a:p>
      </dsp:txBody>
      <dsp:txXfrm>
        <a:off x="60884" y="94147"/>
        <a:ext cx="6141872" cy="1125452"/>
      </dsp:txXfrm>
    </dsp:sp>
    <dsp:sp modelId="{DCA8CB5E-AB64-49CC-A9CB-0DE94C147F00}">
      <dsp:nvSpPr>
        <dsp:cNvPr id="0" name=""/>
        <dsp:cNvSpPr/>
      </dsp:nvSpPr>
      <dsp:spPr>
        <a:xfrm>
          <a:off x="0" y="1430243"/>
          <a:ext cx="6263640" cy="12472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200" kern="1200"/>
            <a:t>LastPass</a:t>
          </a:r>
          <a:endParaRPr lang="en-US" sz="5200" kern="1200"/>
        </a:p>
      </dsp:txBody>
      <dsp:txXfrm>
        <a:off x="60884" y="1491127"/>
        <a:ext cx="6141872" cy="1125452"/>
      </dsp:txXfrm>
    </dsp:sp>
    <dsp:sp modelId="{6FB58611-B4D6-4783-9D04-508A874CC161}">
      <dsp:nvSpPr>
        <dsp:cNvPr id="0" name=""/>
        <dsp:cNvSpPr/>
      </dsp:nvSpPr>
      <dsp:spPr>
        <a:xfrm>
          <a:off x="0" y="2827223"/>
          <a:ext cx="6263640" cy="12472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200" kern="1200"/>
            <a:t>KeePass</a:t>
          </a:r>
          <a:endParaRPr lang="en-US" sz="5200" kern="1200"/>
        </a:p>
      </dsp:txBody>
      <dsp:txXfrm>
        <a:off x="60884" y="2888107"/>
        <a:ext cx="6141872" cy="1125452"/>
      </dsp:txXfrm>
    </dsp:sp>
    <dsp:sp modelId="{C139B9F6-7A3A-4CC2-A664-4D73DFB6B0E6}">
      <dsp:nvSpPr>
        <dsp:cNvPr id="0" name=""/>
        <dsp:cNvSpPr/>
      </dsp:nvSpPr>
      <dsp:spPr>
        <a:xfrm>
          <a:off x="0" y="4224204"/>
          <a:ext cx="6263640" cy="12472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200" kern="1200"/>
            <a:t>Keeper</a:t>
          </a:r>
          <a:endParaRPr lang="en-US" sz="5200" kern="1200"/>
        </a:p>
      </dsp:txBody>
      <dsp:txXfrm>
        <a:off x="60884" y="4285088"/>
        <a:ext cx="6141872" cy="112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A92C79-7CF0-4846-8BB4-7EA21A0D0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C947A9E-F21C-4545-BDC8-9715CC43C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7732697-B72D-4580-A68E-FB07C13FB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940D6E-03A7-4F57-91DE-201966A7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AD86258-AC21-4379-910B-4F9000B5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8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E357B-3759-491D-88C7-C75B5D9E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357F0C5-F8BB-4DB4-8F7E-7D6BC8CFC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D4E5FD-6909-4F55-888D-1ECABF1E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D73FF47-EBB0-4C50-811A-F6FE49B7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1AE555F-C7F7-447D-A062-C458E907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49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DA05095-E007-4C8F-A135-4A445E217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D662FEB-5C13-4954-BC1F-1322E3AB5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23E29B8-0C3E-4160-832C-D9B3F981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F233EE-DA77-45DA-9C97-C540CBCB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15BC1C-3207-47A4-B945-C8C8B740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3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C15219-E0E6-4BE4-937C-C114163E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DCD05B-C9F0-4BC9-9286-7AC64D0E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A5237F-DD79-4D8A-802E-B52D6E4AD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EE393A-C7B4-4BB4-A912-8C3CAFA3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422B393-36BB-4C2F-A4C8-03C5E03A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4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5D5DB7-C5C9-4E2E-AAB4-0AEF09B5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01E23E0-8383-4B1A-8713-AEC384746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DC173C-0D38-47A3-8BEC-854C75AA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B9656D-78E4-4BEC-86BF-53A197CE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90CAA25-D6AF-4EFB-A04C-F3CCCD91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88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838740-1269-43BD-BD88-29F110C8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060343-E010-4C02-BFB2-493F1A601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996B7C7-1AE0-4CED-B953-1376A50E2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9568928-F91C-42C9-9625-3C714903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E11E794-7C10-4F8F-A19D-6D3EE696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95BA8F9-8EDC-4871-9674-EC8FE80B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9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303268-BA7D-4C60-A436-C7310B92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7A1624D-6E44-4635-8527-CACA986A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5638EE2-3DB2-48FB-B989-27A1DFDD4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F0D7F30-E568-4326-99C2-C6A30F387D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E98ADA1-0320-4B21-B50C-F0E949EF6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70D60EE-D8B5-41D8-B452-2C97E60BD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D713607-1370-4ABA-8797-11D37C01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CE1819F-6440-48EE-B8C2-179298B7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15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942D06-0D78-42C1-8C74-B6279FD7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578038C-9B78-4737-A044-7C787591C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577B900-328A-4948-A91F-72CFE508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84F69F9-A2B4-456A-A0C5-3A902CB3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0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93A6FEB0-345C-4567-BFE2-96F55EDF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1FBA239-71C0-4784-8819-66576F5C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9CAF545-03C1-47BF-B023-393F7627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B723FA-CBD1-44D9-B551-E92FF0D1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03231-1DF5-4B95-BE70-B2CA5188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2D7A8C6-CF47-44EA-87F1-699939603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87C6783-2618-4D7B-B803-4D93A0B4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924E45E-9CFD-4FEF-B0F6-5AD19CF0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0D2FB9B-C8CA-44B9-9A53-E910B4DD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0A4510-E391-4AF5-B616-399113DC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B73098A-9F42-4C39-A206-99C4B6FDA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551BB7D-C4B6-4B16-BA0B-159EFA5C2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91ECC53-869A-4F16-8062-D28E0DC0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C920B91-5EFB-48BE-9756-C00F94DC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BAB2413-B4C5-4540-94EE-17C97B28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7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BA3F35B-5528-43F3-ABE5-ED555B54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A92CCCC-6AAE-4059-87CC-72B9AFF8F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3004214-234C-4ABE-BF9F-0A5E006B95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10/6/2021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6D67A0-234D-44BE-A134-24D6496EB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7FEEABF-4BEF-42EA-AAD1-2966A166A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3" descr="Obraz zawierający wewnątrz&#10;&#10;Opis wygenerowany automatycznie">
            <a:extLst>
              <a:ext uri="{FF2B5EF4-FFF2-40B4-BE49-F238E27FC236}">
                <a16:creationId xmlns:a16="http://schemas.microsoft.com/office/drawing/2014/main" id="{9159DBDF-95DD-4283-92D8-D85692851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9" b="18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DF4F0082-27B1-4A21-B8B4-B00CB1C21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7400" dirty="0">
                <a:ln w="1270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Bezpieczeństwo w sieci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C195530-4CCF-4D3D-BBC9-E978ABB5C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ln w="1270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</p:spTree>
    <p:extLst>
      <p:ext uri="{BB962C8B-B14F-4D97-AF65-F5344CB8AC3E}">
        <p14:creationId xmlns:p14="http://schemas.microsoft.com/office/powerpoint/2010/main" val="20611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EF9F88-FCB1-431F-A900-E044CE6C1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Klucze sprzętowe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2690A8-ED91-4AB3-9358-338C2E68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606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ometryczne białe chmury na niebieskiej przestrzeni">
            <a:extLst>
              <a:ext uri="{FF2B5EF4-FFF2-40B4-BE49-F238E27FC236}">
                <a16:creationId xmlns:a16="http://schemas.microsoft.com/office/drawing/2014/main" id="{9AFD42AD-E967-4FC4-BDED-D0A421C5D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25000"/>
          <a:stretch/>
        </p:blipFill>
        <p:spPr>
          <a:xfrm>
            <a:off x="20" y="-729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7F07D3D-8385-4532-9504-754B4124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ln w="12700">
                  <a:solidFill>
                    <a:schemeClr val="bg1"/>
                  </a:solidFill>
                </a:ln>
              </a:rPr>
              <a:t>VPN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38A3BE1-A46D-40E8-9778-B3666F760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82950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8822A3-0B59-43D7-BB61-2A2EA46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09F636-55CC-4FDB-A8D3-234E9445C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978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4D518D-4988-4FC6-9F60-2D95F974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6C3136A-17AE-40E9-81AB-2AD970D47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361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F367A7-F877-4F73-96DD-3FB6662D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Przykładowe usługi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583C38-5A6E-47A0-8FFF-78B315DB1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NordVPN</a:t>
            </a:r>
            <a:endParaRPr lang="pl-PL" dirty="0"/>
          </a:p>
          <a:p>
            <a:r>
              <a:rPr lang="pl-PL"/>
              <a:t>ProtonVPN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4832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AF8DCCA-A109-477F-8F42-02038214C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Metody ochrony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1DB42896-11E7-4EC0-A6B1-D44E02F9B7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19352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546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łódka na płycie głównej komputera">
            <a:extLst>
              <a:ext uri="{FF2B5EF4-FFF2-40B4-BE49-F238E27FC236}">
                <a16:creationId xmlns:a16="http://schemas.microsoft.com/office/drawing/2014/main" id="{22C4DD66-911F-4D6D-917D-E821FB5E50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BCB6D65-57F7-4DD8-A8AB-F49D5F7B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 err="1">
                <a:ln w="12700">
                  <a:solidFill>
                    <a:schemeClr val="bg1"/>
                  </a:solidFill>
                </a:ln>
              </a:rPr>
              <a:t>Menadżer</a:t>
            </a:r>
            <a:r>
              <a:rPr lang="en-US" sz="8000" dirty="0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en-US" sz="8000" dirty="0" err="1">
                <a:ln w="12700">
                  <a:solidFill>
                    <a:schemeClr val="bg1"/>
                  </a:solidFill>
                </a:ln>
              </a:rPr>
              <a:t>haseł</a:t>
            </a:r>
            <a:endParaRPr lang="en-US" sz="8000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CF20689-DED6-432B-9DC5-2FAE1113F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37592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90D71F-94F6-44D2-9316-AC6C1FA4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67AC8D-60AC-4035-B796-AE7D21888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818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57A3F2-3497-430E-BCD2-151E9B57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8B1F424-0E60-4F04-AFC7-00E1F211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6B509DD1-7F4E-4C4D-9B18-626473A5F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B89D3BB-9A77-48E3-8C98-9A0A1DD4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403BF93-E67D-42BF-8B90-8D2E45B1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54" y="1522820"/>
            <a:ext cx="2748041" cy="3601914"/>
          </a:xfrm>
        </p:spPr>
        <p:txBody>
          <a:bodyPr anchor="ctr">
            <a:normAutofit/>
          </a:bodyPr>
          <a:lstStyle/>
          <a:p>
            <a:r>
              <a:rPr lang="pl-PL" sz="3600" dirty="0">
                <a:solidFill>
                  <a:srgbClr val="FFFFFF"/>
                </a:solidFill>
              </a:rPr>
              <a:t>Zalety</a:t>
            </a:r>
          </a:p>
        </p:txBody>
      </p:sp>
      <p:graphicFrame>
        <p:nvGraphicFramePr>
          <p:cNvPr id="44" name="Symbol zastępczy zawartości 2">
            <a:extLst>
              <a:ext uri="{FF2B5EF4-FFF2-40B4-BE49-F238E27FC236}">
                <a16:creationId xmlns:a16="http://schemas.microsoft.com/office/drawing/2014/main" id="{473894F4-B6AB-4621-B8DE-99D8823B9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324420"/>
              </p:ext>
            </p:extLst>
          </p:nvPr>
        </p:nvGraphicFramePr>
        <p:xfrm>
          <a:off x="5042848" y="643467"/>
          <a:ext cx="6489510" cy="525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54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347373-4521-4784-901A-8594DB02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l-PL" sz="5600">
                <a:solidFill>
                  <a:schemeClr val="bg1"/>
                </a:solidFill>
              </a:rPr>
              <a:t>Przykładowe programy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F7CE06C-35E1-42E8-BC2D-0DF68B226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6128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905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dok z dużym kątem dla tabeli roboczej z laptopem">
            <a:extLst>
              <a:ext uri="{FF2B5EF4-FFF2-40B4-BE49-F238E27FC236}">
                <a16:creationId xmlns:a16="http://schemas.microsoft.com/office/drawing/2014/main" id="{35634676-1044-4EF8-8654-272F42316B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3609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39D84C-24E5-4DB7-BED0-8E0A4B44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 err="1">
                <a:ln w="12700">
                  <a:solidFill>
                    <a:schemeClr val="bg1"/>
                  </a:solidFill>
                </a:ln>
              </a:rPr>
              <a:t>Autoryzacja</a:t>
            </a:r>
            <a:r>
              <a:rPr lang="en-US" sz="8000" dirty="0">
                <a:ln w="12700">
                  <a:solidFill>
                    <a:schemeClr val="bg1"/>
                  </a:solidFill>
                </a:ln>
              </a:rPr>
              <a:t> </a:t>
            </a:r>
            <a:r>
              <a:rPr lang="en-US" sz="8000" dirty="0" err="1">
                <a:ln w="12700">
                  <a:solidFill>
                    <a:schemeClr val="bg1"/>
                  </a:solidFill>
                </a:ln>
              </a:rPr>
              <a:t>dwuskładnikowa</a:t>
            </a:r>
            <a:endParaRPr lang="en-US" sz="8000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AD12FA-BB92-4BFA-8856-F8C326225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48972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EC38B4-40D9-4C06-9B96-3DB24A0F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5FB107-EF05-40B0-82B0-A779464EA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601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01FB19-1CFC-45B9-9449-2DEB16DC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B08C1C0-0277-42C2-8D43-C14649B1F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218590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55</Words>
  <Application>Microsoft Office PowerPoint</Application>
  <PresentationFormat>Panoramiczny</PresentationFormat>
  <Paragraphs>28</Paragraphs>
  <Slides>14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Motyw pakietu Office</vt:lpstr>
      <vt:lpstr>Bezpieczeństwo w sieci</vt:lpstr>
      <vt:lpstr>Metody ochrony</vt:lpstr>
      <vt:lpstr>Menadżer haseł</vt:lpstr>
      <vt:lpstr>Opis</vt:lpstr>
      <vt:lpstr>Zalety</vt:lpstr>
      <vt:lpstr>Przykładowe programy</vt:lpstr>
      <vt:lpstr>Autoryzacja dwuskładnikowa</vt:lpstr>
      <vt:lpstr>Opis</vt:lpstr>
      <vt:lpstr>Zalety</vt:lpstr>
      <vt:lpstr>Klucze sprzętowe</vt:lpstr>
      <vt:lpstr>VPN</vt:lpstr>
      <vt:lpstr>Opis</vt:lpstr>
      <vt:lpstr>Zalety</vt:lpstr>
      <vt:lpstr>Przykładowe usługi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Bezpieczeństwo w sieci</dc:title>
  <dc:creator>Damian Kurpiewski</dc:creator>
  <cp:lastModifiedBy>Damian Kurpiewski</cp:lastModifiedBy>
  <cp:revision>1</cp:revision>
  <dcterms:created xsi:type="dcterms:W3CDTF">2021-10-06T13:30:40Z</dcterms:created>
  <dcterms:modified xsi:type="dcterms:W3CDTF">2021-10-06T15:58:59Z</dcterms:modified>
</cp:coreProperties>
</file>